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8C7B"/>
    <a:srgbClr val="D4CBA4"/>
    <a:srgbClr val="E6E6E6"/>
    <a:srgbClr val="8C5230"/>
    <a:srgbClr val="4B2515"/>
    <a:srgbClr val="D192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38" y="34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572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080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071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329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9779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749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908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6238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8208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1450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196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01972-92C9-4789-B26B-A3CE079F764E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A2269-E86F-4668-B4B4-97EE6E532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4083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2105025"/>
            <a:ext cx="4610100" cy="26479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2583821"/>
            <a:ext cx="4610100" cy="572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 smtClean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컨셉 촬영 기획</a:t>
            </a:r>
            <a:endParaRPr lang="ko-KR" altLang="en-US" sz="3000" dirty="0">
              <a:solidFill>
                <a:schemeClr val="bg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634951"/>
            <a:ext cx="46101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디지털사진실습 </a:t>
            </a:r>
            <a:r>
              <a:rPr lang="en-US" altLang="ko-KR" sz="1500" dirty="0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5</a:t>
            </a:r>
            <a:r>
              <a:rPr lang="ko-KR" altLang="en-US" sz="1500" dirty="0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조 </a:t>
            </a:r>
            <a:endParaRPr lang="ko-KR" altLang="en-US" sz="1500" dirty="0">
              <a:solidFill>
                <a:schemeClr val="bg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4062240"/>
            <a:ext cx="461010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00" dirty="0" err="1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이홍진</a:t>
            </a:r>
            <a:r>
              <a:rPr lang="en-US" altLang="ko-KR" sz="1300" dirty="0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300" dirty="0" err="1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강우성</a:t>
            </a:r>
            <a:r>
              <a:rPr lang="en-US" altLang="ko-KR" sz="1300" dirty="0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300" dirty="0" err="1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공지웅</a:t>
            </a:r>
            <a:r>
              <a:rPr lang="en-US" altLang="ko-KR" sz="1300" dirty="0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300" dirty="0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김형준</a:t>
            </a:r>
            <a:r>
              <a:rPr lang="en-US" altLang="ko-KR" sz="1300" dirty="0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300" dirty="0" err="1" smtClean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조아영</a:t>
            </a:r>
            <a:endParaRPr lang="ko-KR" altLang="en-US" sz="1300" dirty="0">
              <a:solidFill>
                <a:schemeClr val="bg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261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0" y="986534"/>
            <a:ext cx="6096000" cy="572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 smtClean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목차</a:t>
            </a:r>
            <a:endParaRPr lang="ko-KR" altLang="en-US" sz="3000" dirty="0">
              <a:solidFill>
                <a:schemeClr val="bg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0" y="2491425"/>
            <a:ext cx="6096000" cy="1875150"/>
            <a:chOff x="0" y="2072851"/>
            <a:chExt cx="6096000" cy="1875150"/>
          </a:xfrm>
        </p:grpSpPr>
        <p:sp>
          <p:nvSpPr>
            <p:cNvPr id="11" name="TextBox 10"/>
            <p:cNvSpPr txBox="1"/>
            <p:nvPr/>
          </p:nvSpPr>
          <p:spPr>
            <a:xfrm>
              <a:off x="0" y="2072851"/>
              <a:ext cx="609600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dirty="0" smtClean="0">
                  <a:solidFill>
                    <a:schemeClr val="bg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1. </a:t>
              </a:r>
              <a:r>
                <a:rPr lang="ko-KR" altLang="en-US" sz="1500" dirty="0" smtClean="0">
                  <a:solidFill>
                    <a:schemeClr val="bg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주제 선정</a:t>
              </a:r>
              <a:endParaRPr lang="ko-KR" altLang="en-US" sz="150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0" y="2586834"/>
              <a:ext cx="609600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smtClean="0">
                  <a:solidFill>
                    <a:schemeClr val="bg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2. </a:t>
              </a:r>
              <a:r>
                <a:rPr lang="ko-KR" altLang="en-US" sz="1500" dirty="0" smtClean="0">
                  <a:solidFill>
                    <a:schemeClr val="bg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컨셉</a:t>
              </a:r>
              <a:endParaRPr lang="ko-KR" altLang="en-US" sz="150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0" y="3624836"/>
              <a:ext cx="609600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dirty="0" smtClean="0">
                  <a:solidFill>
                    <a:schemeClr val="bg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4. </a:t>
              </a:r>
              <a:r>
                <a:rPr lang="ko-KR" altLang="en-US" sz="1500" dirty="0" smtClean="0">
                  <a:solidFill>
                    <a:schemeClr val="bg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예상 </a:t>
              </a:r>
              <a:r>
                <a:rPr lang="ko-KR" altLang="en-US" sz="1500" dirty="0">
                  <a:solidFill>
                    <a:schemeClr val="bg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결</a:t>
              </a:r>
              <a:r>
                <a:rPr lang="ko-KR" altLang="en-US" sz="1500" dirty="0" smtClean="0">
                  <a:solidFill>
                    <a:schemeClr val="bg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과물</a:t>
              </a:r>
              <a:endParaRPr lang="ko-KR" altLang="en-US" sz="150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0" y="3105835"/>
              <a:ext cx="609600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500" dirty="0" smtClean="0">
                  <a:solidFill>
                    <a:schemeClr val="bg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3</a:t>
              </a:r>
              <a:r>
                <a:rPr lang="en-US" altLang="ko-KR" sz="1500" smtClean="0">
                  <a:solidFill>
                    <a:schemeClr val="bg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. </a:t>
              </a:r>
              <a:r>
                <a:rPr lang="ko-KR" altLang="en-US" sz="1500" dirty="0" smtClean="0">
                  <a:solidFill>
                    <a:schemeClr val="bg1"/>
                  </a:solidFill>
                  <a:latin typeface="a옛날사진관2" panose="02020600000000000000" pitchFamily="18" charset="-127"/>
                  <a:ea typeface="a옛날사진관2" panose="02020600000000000000" pitchFamily="18" charset="-127"/>
                </a:rPr>
                <a:t>레퍼런스</a:t>
              </a:r>
              <a:endParaRPr lang="ko-KR" altLang="en-US" sz="150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338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1181100"/>
            <a:ext cx="6096000" cy="9144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31800" y="1193800"/>
            <a:ext cx="6121400" cy="4597400"/>
          </a:xfrm>
          <a:prstGeom prst="rect">
            <a:avLst/>
          </a:prstGeom>
          <a:noFill/>
          <a:ln w="63500">
            <a:solidFill>
              <a:srgbClr val="A28C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181100" y="2066508"/>
            <a:ext cx="5372099" cy="572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smtClean="0">
                <a:solidFill>
                  <a:srgbClr val="A28C7B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원두 </a:t>
            </a:r>
            <a:r>
              <a:rPr lang="ko-KR" altLang="en-US" sz="3000" dirty="0" smtClean="0">
                <a:solidFill>
                  <a:srgbClr val="A28C7B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커피</a:t>
            </a:r>
            <a:endParaRPr lang="ko-KR" altLang="en-US" sz="3000" dirty="0">
              <a:solidFill>
                <a:srgbClr val="A28C7B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81101" y="3081151"/>
            <a:ext cx="5372099" cy="1731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300" dirty="0" smtClean="0">
                <a:solidFill>
                  <a:srgbClr val="A28C7B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19</a:t>
            </a:r>
            <a:r>
              <a:rPr lang="ko-KR" altLang="en-US" sz="1300" dirty="0" smtClean="0">
                <a:solidFill>
                  <a:srgbClr val="A28C7B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세기 말에 한국에 들어오기 시작한 기호품인 커피는</a:t>
            </a:r>
            <a:endParaRPr lang="en-US" altLang="ko-KR" sz="1300" dirty="0" smtClean="0">
              <a:solidFill>
                <a:srgbClr val="A28C7B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300" dirty="0" smtClean="0">
                <a:solidFill>
                  <a:srgbClr val="A28C7B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이제 실생활에서 뗄 수 없는 생필품이 되었습니다</a:t>
            </a:r>
            <a:r>
              <a:rPr lang="en-US" altLang="ko-KR" sz="1300" dirty="0" smtClean="0">
                <a:solidFill>
                  <a:srgbClr val="A28C7B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500" dirty="0">
              <a:solidFill>
                <a:srgbClr val="A28C7B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smtClean="0">
                <a:solidFill>
                  <a:srgbClr val="A28C7B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저희는 현대인이 사랑하는 커피를 주제로</a:t>
            </a:r>
            <a:endParaRPr lang="en-US" altLang="ko-KR" sz="1500" dirty="0" smtClean="0">
              <a:solidFill>
                <a:srgbClr val="A28C7B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smtClean="0">
                <a:solidFill>
                  <a:srgbClr val="A28C7B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컨셉 촬영을 진행하기로 결정했습니다</a:t>
            </a:r>
            <a:r>
              <a:rPr lang="en-US" altLang="ko-KR" sz="1500" dirty="0" smtClean="0">
                <a:solidFill>
                  <a:srgbClr val="A28C7B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sz="1500" dirty="0">
              <a:solidFill>
                <a:srgbClr val="A28C7B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605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3035300" y="790158"/>
            <a:ext cx="6121400" cy="572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 smtClean="0">
                <a:solidFill>
                  <a:srgbClr val="A28C7B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컨셉</a:t>
            </a:r>
            <a:endParaRPr lang="ko-KR" altLang="en-US" sz="3000" dirty="0">
              <a:solidFill>
                <a:srgbClr val="A28C7B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035301" y="5582409"/>
            <a:ext cx="6121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dirty="0" smtClean="0">
                <a:solidFill>
                  <a:srgbClr val="A28C7B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저희는 현대인이 사랑하는 커피를 주제로</a:t>
            </a:r>
            <a:endParaRPr lang="en-US" altLang="ko-KR" sz="1500" dirty="0" smtClean="0">
              <a:solidFill>
                <a:srgbClr val="A28C7B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500" dirty="0" smtClean="0">
                <a:solidFill>
                  <a:srgbClr val="A28C7B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컨셉 촬영을 진행하기로 결정했습니다</a:t>
            </a:r>
            <a:r>
              <a:rPr lang="en-US" altLang="ko-KR" sz="1500" dirty="0" smtClean="0">
                <a:solidFill>
                  <a:srgbClr val="A28C7B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sz="1500" dirty="0">
              <a:solidFill>
                <a:srgbClr val="A28C7B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7267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69</Words>
  <Application>Microsoft Office PowerPoint</Application>
  <PresentationFormat>와이드스크린</PresentationFormat>
  <Paragraphs>17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a옛날사진관2</vt:lpstr>
      <vt:lpstr>a옛날사진관3</vt:lpstr>
      <vt:lpstr>a옛날사진관4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32</cp:revision>
  <dcterms:created xsi:type="dcterms:W3CDTF">2022-04-21T03:28:45Z</dcterms:created>
  <dcterms:modified xsi:type="dcterms:W3CDTF">2022-06-02T07:13:35Z</dcterms:modified>
</cp:coreProperties>
</file>

<file path=docProps/thumbnail.jpeg>
</file>